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58" r:id="rId3"/>
    <p:sldId id="257" r:id="rId4"/>
    <p:sldId id="264" r:id="rId5"/>
    <p:sldId id="268" r:id="rId6"/>
    <p:sldId id="266" r:id="rId7"/>
    <p:sldId id="267" r:id="rId8"/>
    <p:sldId id="259" r:id="rId9"/>
    <p:sldId id="261" r:id="rId10"/>
    <p:sldId id="262" r:id="rId11"/>
    <p:sldId id="263" r:id="rId12"/>
    <p:sldId id="260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996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736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376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22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670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560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468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59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20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75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08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51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20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087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0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9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1FAEA-19E9-40D0-9E6A-E8D1E8BFAD46}" type="datetimeFigureOut">
              <a:rPr kumimoji="1" lang="ja-JP" altLang="en-US" smtClean="0"/>
              <a:t>2017/6/9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01AE181-151C-4204-B71C-F246CF90B4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13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+mj-ea"/>
              </a:rPr>
              <a:t>居室情報を教えてくれる</a:t>
            </a:r>
            <a:r>
              <a:rPr kumimoji="1" lang="en-US" altLang="ja-JP" dirty="0" smtClean="0">
                <a:latin typeface="+mj-ea"/>
              </a:rPr>
              <a:t>Twitter</a:t>
            </a:r>
            <a:r>
              <a:rPr kumimoji="1" lang="ja-JP" altLang="en-US" dirty="0" smtClean="0">
                <a:latin typeface="+mj-ea"/>
              </a:rPr>
              <a:t>の</a:t>
            </a:r>
            <a:r>
              <a:rPr kumimoji="1" lang="en-US" altLang="ja-JP" dirty="0" smtClean="0">
                <a:latin typeface="+mj-ea"/>
              </a:rPr>
              <a:t>bot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64167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+mj-ea"/>
                <a:ea typeface="+mj-ea"/>
              </a:rPr>
              <a:t>さくさくラズベリーパイを焼こう</a:t>
            </a:r>
            <a:endParaRPr kumimoji="1" lang="en-US" altLang="ja-JP" dirty="0" smtClean="0">
              <a:latin typeface="+mj-ea"/>
              <a:ea typeface="+mj-ea"/>
            </a:endParaRPr>
          </a:p>
          <a:p>
            <a:r>
              <a:rPr lang="ja-JP" altLang="en-US" dirty="0" smtClean="0">
                <a:latin typeface="+mj-ea"/>
                <a:ea typeface="+mj-ea"/>
              </a:rPr>
              <a:t>計数</a:t>
            </a:r>
            <a:r>
              <a:rPr lang="ja-JP" altLang="en-US" dirty="0">
                <a:latin typeface="+mj-ea"/>
                <a:ea typeface="+mj-ea"/>
              </a:rPr>
              <a:t>工</a:t>
            </a:r>
            <a:r>
              <a:rPr lang="ja-JP" altLang="en-US" dirty="0" smtClean="0">
                <a:latin typeface="+mj-ea"/>
                <a:ea typeface="+mj-ea"/>
              </a:rPr>
              <a:t>学科数理情報工学コース</a:t>
            </a:r>
            <a:r>
              <a:rPr lang="en-US" altLang="ja-JP" dirty="0" smtClean="0">
                <a:latin typeface="+mj-ea"/>
                <a:ea typeface="+mj-ea"/>
              </a:rPr>
              <a:t>B4</a:t>
            </a:r>
          </a:p>
          <a:p>
            <a:r>
              <a:rPr lang="ja-JP" altLang="en-US" dirty="0" smtClean="0">
                <a:latin typeface="+mj-ea"/>
                <a:ea typeface="+mj-ea"/>
              </a:rPr>
              <a:t>担当者：相馬輔　</a:t>
            </a:r>
            <a:r>
              <a:rPr lang="ja-JP" altLang="en-US" dirty="0">
                <a:latin typeface="+mj-ea"/>
                <a:ea typeface="+mj-ea"/>
              </a:rPr>
              <a:t>先生</a:t>
            </a:r>
            <a:endParaRPr lang="en-US" altLang="ja-JP" dirty="0" smtClean="0">
              <a:latin typeface="+mj-ea"/>
              <a:ea typeface="+mj-ea"/>
            </a:endParaRPr>
          </a:p>
          <a:p>
            <a:endParaRPr lang="en-US" altLang="ja-JP" sz="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67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48" y="2160588"/>
            <a:ext cx="6941342" cy="3881437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2990418" y="1270000"/>
            <a:ext cx="39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居室</a:t>
            </a:r>
            <a:r>
              <a:rPr lang="ja-JP" altLang="en-US" sz="2400" dirty="0" smtClean="0"/>
              <a:t>の人数を教えてくれる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73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10750" y="1270000"/>
            <a:ext cx="397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動画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79977" y="5440366"/>
            <a:ext cx="373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プログラムが実行されている様子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2100" y="5446574"/>
            <a:ext cx="273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居室のドア付近の様子</a:t>
            </a:r>
            <a:endParaRPr kumimoji="1" lang="ja-JP" altLang="en-US" dirty="0"/>
          </a:p>
        </p:txBody>
      </p:sp>
      <p:pic>
        <p:nvPicPr>
          <p:cNvPr id="4" name="doo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388" y="2488514"/>
            <a:ext cx="4532556" cy="2549367"/>
          </a:xfrm>
        </p:spPr>
      </p:pic>
      <p:pic>
        <p:nvPicPr>
          <p:cNvPr id="5" name="p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00" end="64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78054" y="2487562"/>
            <a:ext cx="4533900" cy="25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居室の室温や湿度，居室にいる人数，天気予報を</a:t>
            </a:r>
            <a:r>
              <a:rPr kumimoji="1" lang="en-US" altLang="ja-JP" sz="2400" dirty="0" smtClean="0"/>
              <a:t>Twitter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bot</a:t>
            </a:r>
            <a:r>
              <a:rPr kumimoji="1" lang="ja-JP" altLang="en-US" sz="2400" dirty="0" smtClean="0"/>
              <a:t>が教えてくれるシステム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⇒</a:t>
            </a:r>
            <a:r>
              <a:rPr lang="ja-JP" altLang="en-US" sz="2400" dirty="0"/>
              <a:t>離れた場所から</a:t>
            </a:r>
            <a:r>
              <a:rPr lang="ja-JP" altLang="en-US" sz="2400" dirty="0" smtClean="0"/>
              <a:t>でも</a:t>
            </a:r>
            <a:r>
              <a:rPr lang="ja-JP" altLang="en-US" sz="2400" dirty="0"/>
              <a:t>居室</a:t>
            </a:r>
            <a:r>
              <a:rPr lang="ja-JP" altLang="en-US" sz="2400" dirty="0" smtClean="0"/>
              <a:t>の環境を知ることが出来る！居室ライフをより快適に！！！</a:t>
            </a:r>
            <a:endParaRPr lang="en-US" altLang="ja-JP" sz="2400" dirty="0"/>
          </a:p>
          <a:p>
            <a:r>
              <a:rPr lang="ja-JP" altLang="en-US" sz="2400" dirty="0"/>
              <a:t>今回</a:t>
            </a:r>
            <a:r>
              <a:rPr lang="ja-JP" altLang="en-US" sz="2400" dirty="0" smtClean="0"/>
              <a:t>は居室でシステムを動かしたが，改良すれば控室などに設置して活用することも可能なはず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改善点としては例えば，居室の環境が悪いときに，空調の電源をつけてくれるようにすることが挙げられる．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7085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ラズベリーパイとは何ぞや？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400" dirty="0" smtClean="0"/>
              <a:t>Raspberry Pi</a:t>
            </a:r>
            <a:r>
              <a:rPr kumimoji="1" lang="ja-JP" altLang="en-US" sz="2400" dirty="0" smtClean="0"/>
              <a:t>とは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・小型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・低価格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・消費電力小　なコンピューター</a:t>
            </a:r>
            <a:endParaRPr kumimoji="1" lang="en-US" altLang="ja-JP" sz="2400" dirty="0"/>
          </a:p>
          <a:p>
            <a:r>
              <a:rPr lang="ja-JP" altLang="en-US" sz="2400" dirty="0" smtClean="0"/>
              <a:t>センサなどを接続することで，計測やシステム構築などに用いることが可能</a:t>
            </a:r>
            <a:endParaRPr lang="en-US" altLang="ja-JP" sz="2400" dirty="0" smtClean="0"/>
          </a:p>
          <a:p>
            <a:r>
              <a:rPr lang="en-US" altLang="ja-JP" sz="2400" dirty="0" err="1" smtClean="0"/>
              <a:t>IoT</a:t>
            </a:r>
            <a:r>
              <a:rPr lang="en-US" altLang="ja-JP" sz="2400" dirty="0" smtClean="0"/>
              <a:t>(Internet of Things)</a:t>
            </a:r>
            <a:r>
              <a:rPr lang="ja-JP" altLang="en-US" sz="2400" dirty="0" smtClean="0"/>
              <a:t>デバイスとしても用いられる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9721" y="881436"/>
            <a:ext cx="2331384" cy="31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居室の環境とそこでの生きやすさには深い関係がある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・人が多いと集中できない</a:t>
            </a:r>
            <a:r>
              <a:rPr lang="en-US" altLang="ja-JP" sz="2400" dirty="0" smtClean="0"/>
              <a:t>or</a:t>
            </a:r>
            <a:r>
              <a:rPr lang="ja-JP" altLang="en-US" sz="2400" dirty="0" smtClean="0"/>
              <a:t>質問できる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・室温や湿度が高いと不快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・天気予報を見て，雨が降りそうなときは早く帰りたい</a:t>
            </a:r>
            <a:endParaRPr lang="en-US" altLang="ja-JP" sz="2400" dirty="0" smtClean="0"/>
          </a:p>
          <a:p>
            <a:r>
              <a:rPr lang="ja-JP" altLang="en-US" sz="2400" dirty="0"/>
              <a:t>居室</a:t>
            </a:r>
            <a:r>
              <a:rPr lang="ja-JP" altLang="en-US" sz="2400" dirty="0" smtClean="0"/>
              <a:t>の現在の環境を，遠隔地に居ながら知りたい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⇒</a:t>
            </a:r>
            <a:r>
              <a:rPr lang="ja-JP" altLang="en-US" sz="2400" strike="sngStrike" dirty="0" smtClean="0"/>
              <a:t>計数工学科は屈指の</a:t>
            </a:r>
            <a:r>
              <a:rPr lang="en-US" altLang="ja-JP" sz="2400" strike="sngStrike" dirty="0" smtClean="0"/>
              <a:t>Twitter</a:t>
            </a:r>
            <a:r>
              <a:rPr lang="ja-JP" altLang="en-US" sz="2400" strike="sngStrike" dirty="0" smtClean="0"/>
              <a:t>学科なので</a:t>
            </a:r>
            <a:r>
              <a:rPr lang="en-US" altLang="ja-JP" sz="2400" dirty="0" smtClean="0"/>
              <a:t>Twitter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>bot</a:t>
            </a:r>
            <a:r>
              <a:rPr lang="ja-JP" altLang="en-US" sz="2400" dirty="0" smtClean="0"/>
              <a:t>を作って，その</a:t>
            </a:r>
            <a:r>
              <a:rPr lang="en-US" altLang="ja-JP" sz="2400" dirty="0" smtClean="0"/>
              <a:t>bot</a:t>
            </a:r>
            <a:r>
              <a:rPr lang="ja-JP" altLang="en-US" sz="2400" dirty="0" smtClean="0"/>
              <a:t>に</a:t>
            </a:r>
            <a:r>
              <a:rPr lang="ja-JP" altLang="en-US" sz="2400" dirty="0"/>
              <a:t>リプライ</a:t>
            </a:r>
            <a:r>
              <a:rPr lang="ja-JP" altLang="en-US" sz="2400" dirty="0" smtClean="0"/>
              <a:t>を飛ばすと，居室にいる人数や室温，天気などを教えてくれる</a:t>
            </a:r>
            <a:r>
              <a:rPr lang="ja-JP" altLang="en-US" sz="2400" dirty="0"/>
              <a:t>システム</a:t>
            </a:r>
            <a:r>
              <a:rPr lang="ja-JP" altLang="en-US" sz="2400" dirty="0" smtClean="0"/>
              <a:t>を作ろう！</a:t>
            </a:r>
            <a:endParaRPr lang="en-US" altLang="ja-JP" sz="2400" strike="sngStrike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040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</a:t>
            </a:r>
            <a:r>
              <a:rPr kumimoji="1" lang="en-US" altLang="ja-JP" dirty="0" smtClean="0"/>
              <a:t>―Twitter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58676"/>
          </a:xfrm>
        </p:spPr>
        <p:txBody>
          <a:bodyPr>
            <a:noAutofit/>
          </a:bodyPr>
          <a:lstStyle/>
          <a:p>
            <a:r>
              <a:rPr kumimoji="1" lang="en-US" altLang="ja-JP" sz="2400" dirty="0" err="1" smtClean="0"/>
              <a:t>Tweepy</a:t>
            </a:r>
            <a:r>
              <a:rPr lang="ja-JP" altLang="en-US" sz="2400" dirty="0" smtClean="0"/>
              <a:t>による</a:t>
            </a:r>
            <a:r>
              <a:rPr lang="en-US" altLang="ja-JP" sz="2400" dirty="0" smtClean="0"/>
              <a:t>bot</a:t>
            </a:r>
            <a:r>
              <a:rPr lang="ja-JP" altLang="en-US" sz="2400" dirty="0" smtClean="0"/>
              <a:t>アカウントの運営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 err="1" smtClean="0"/>
              <a:t>Tweepy</a:t>
            </a:r>
            <a:r>
              <a:rPr lang="ja-JP" altLang="en-US" sz="2400" dirty="0" smtClean="0"/>
              <a:t>とは</a:t>
            </a:r>
            <a:r>
              <a:rPr lang="en-US" altLang="ja-JP" sz="2400" dirty="0" smtClean="0"/>
              <a:t>Twitter API</a:t>
            </a:r>
            <a:r>
              <a:rPr lang="ja-JP" altLang="en-US" sz="2400" dirty="0" smtClean="0"/>
              <a:t>を扱いやすく操るための便利なライブラリ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Twitter API</a:t>
            </a:r>
            <a:r>
              <a:rPr lang="ja-JP" altLang="en-US" sz="2400" dirty="0" smtClean="0"/>
              <a:t>では</a:t>
            </a:r>
            <a:r>
              <a:rPr lang="en-US" altLang="ja-JP" sz="2400" dirty="0" smtClean="0"/>
              <a:t>Twitter</a:t>
            </a:r>
            <a:r>
              <a:rPr lang="ja-JP" altLang="en-US" sz="2400" dirty="0" smtClean="0"/>
              <a:t>のデータのアクセスして，読み込みと書き込みを行うことができる</a:t>
            </a:r>
            <a:endParaRPr lang="en-US" altLang="ja-JP" sz="2400" dirty="0"/>
          </a:p>
          <a:p>
            <a:r>
              <a:rPr lang="ja-JP" altLang="en-US" sz="2400" dirty="0" smtClean="0"/>
              <a:t>具体的に何をしたか？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・気温と湿度，居室の人数などの情報を自動的にツイート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・リプライの内容に応じて天気を返信する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3888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システム</a:t>
            </a:r>
            <a:r>
              <a:rPr lang="en-US" altLang="ja-JP" dirty="0" smtClean="0"/>
              <a:t>―</a:t>
            </a:r>
            <a:r>
              <a:rPr lang="ja-JP" altLang="en-US" dirty="0" smtClean="0"/>
              <a:t>画像認識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出入り口にカメラを設置</a:t>
            </a:r>
            <a:endParaRPr kumimoji="1" lang="en-US" altLang="ja-JP" sz="2400" dirty="0" smtClean="0"/>
          </a:p>
          <a:p>
            <a:r>
              <a:rPr lang="ja-JP" altLang="en-US" sz="2400" dirty="0"/>
              <a:t>入</a:t>
            </a:r>
            <a:r>
              <a:rPr lang="ja-JP" altLang="en-US" sz="2400" dirty="0" smtClean="0"/>
              <a:t>退出の人数をカウント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6379" y="1341345"/>
            <a:ext cx="495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部屋</a:t>
            </a:r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の人数の把握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88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39872" cy="625919"/>
          </a:xfrm>
        </p:spPr>
        <p:txBody>
          <a:bodyPr>
            <a:noAutofit/>
          </a:bodyPr>
          <a:lstStyle/>
          <a:p>
            <a:r>
              <a:rPr lang="ja-JP" altLang="en-US" dirty="0" smtClean="0"/>
              <a:t>システム</a:t>
            </a:r>
            <a:r>
              <a:rPr lang="en-US" altLang="ja-JP" dirty="0" smtClean="0"/>
              <a:t>―</a:t>
            </a:r>
            <a:r>
              <a:rPr lang="ja-JP" altLang="en-US" dirty="0" smtClean="0"/>
              <a:t>画像認識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08" y="2095043"/>
            <a:ext cx="2370053" cy="17775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08" y="4675876"/>
            <a:ext cx="2367424" cy="1775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37" y="3583700"/>
            <a:ext cx="2050692" cy="153801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5" y="2281250"/>
            <a:ext cx="1959362" cy="3895699"/>
          </a:xfrm>
          <a:prstGeom prst="rect">
            <a:avLst/>
          </a:prstGeom>
        </p:spPr>
      </p:pic>
      <p:cxnSp>
        <p:nvCxnSpPr>
          <p:cNvPr id="10" name="直線矢印コネクタ 9"/>
          <p:cNvCxnSpPr>
            <a:endCxn id="5" idx="1"/>
          </p:cNvCxnSpPr>
          <p:nvPr/>
        </p:nvCxnSpPr>
        <p:spPr>
          <a:xfrm>
            <a:off x="2601407" y="2983813"/>
            <a:ext cx="20065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>
            <a:endCxn id="6" idx="1"/>
          </p:cNvCxnSpPr>
          <p:nvPr/>
        </p:nvCxnSpPr>
        <p:spPr>
          <a:xfrm>
            <a:off x="2601407" y="5563496"/>
            <a:ext cx="2006501" cy="1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8514723" y="4352710"/>
            <a:ext cx="8444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7952827" y="4029545"/>
            <a:ext cx="77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⊖</a:t>
            </a:r>
            <a:endParaRPr kumimoji="1" lang="ja-JP" altLang="en-US" sz="3600" dirty="0"/>
          </a:p>
        </p:txBody>
      </p:sp>
      <p:cxnSp>
        <p:nvCxnSpPr>
          <p:cNvPr id="30" name="直線コネクタ 29"/>
          <p:cNvCxnSpPr>
            <a:stCxn id="5" idx="3"/>
          </p:cNvCxnSpPr>
          <p:nvPr/>
        </p:nvCxnSpPr>
        <p:spPr>
          <a:xfrm>
            <a:off x="6977961" y="2983813"/>
            <a:ext cx="129017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975332" y="5563496"/>
            <a:ext cx="1292806" cy="1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>
            <a:off x="8268138" y="2983813"/>
            <a:ext cx="0" cy="12452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8268138" y="4545107"/>
            <a:ext cx="0" cy="1018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836379" y="1341345"/>
            <a:ext cx="495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撮影した動画から人を抜き出す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7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システム</a:t>
            </a:r>
            <a:r>
              <a:rPr lang="en-US" altLang="ja-JP" dirty="0"/>
              <a:t>―</a:t>
            </a:r>
            <a:r>
              <a:rPr lang="ja-JP" altLang="en-US" dirty="0"/>
              <a:t>画像</a:t>
            </a:r>
            <a:r>
              <a:rPr lang="ja-JP" altLang="en-US" dirty="0" smtClean="0"/>
              <a:t>認識　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4" y="3058704"/>
            <a:ext cx="1688609" cy="12664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13" y="3058703"/>
            <a:ext cx="1688609" cy="12664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02" y="3058702"/>
            <a:ext cx="1688609" cy="126645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91" y="3058702"/>
            <a:ext cx="1688609" cy="126645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380" y="3058701"/>
            <a:ext cx="1688609" cy="126645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69" y="3058701"/>
            <a:ext cx="1688609" cy="1266457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>
            <a:off x="679562" y="4844793"/>
            <a:ext cx="10562897" cy="126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796869" y="4970917"/>
            <a:ext cx="1412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時間</a:t>
            </a:r>
            <a:endParaRPr kumimoji="1"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6379" y="1341345"/>
            <a:ext cx="495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人の動きを抜き出す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79" y="2160588"/>
            <a:ext cx="7849679" cy="3881437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2730010" y="1270000"/>
            <a:ext cx="449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気温</a:t>
            </a:r>
            <a:r>
              <a:rPr lang="ja-JP" altLang="en-US" sz="2400" dirty="0" smtClean="0"/>
              <a:t>と湿度を教えてくれる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941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実演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82" y="2160588"/>
            <a:ext cx="5640074" cy="3881437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2126444" y="1270000"/>
            <a:ext cx="569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リプライ</a:t>
            </a:r>
            <a:r>
              <a:rPr lang="ja-JP" altLang="en-US" sz="2400" dirty="0" smtClean="0"/>
              <a:t>にも対応・天気を教えてくれる</a:t>
            </a:r>
            <a:endParaRPr kumimoji="1" lang="ja-JP" altLang="en-US" sz="2400" dirty="0"/>
          </a:p>
        </p:txBody>
      </p:sp>
      <p:sp>
        <p:nvSpPr>
          <p:cNvPr id="8" name="正方形/長方形 7"/>
          <p:cNvSpPr/>
          <p:nvPr/>
        </p:nvSpPr>
        <p:spPr>
          <a:xfrm>
            <a:off x="2938182" y="2292724"/>
            <a:ext cx="1452283" cy="147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67536" y="2292724"/>
            <a:ext cx="470646" cy="4639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38181" y="3697940"/>
            <a:ext cx="625290" cy="1546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88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193</TotalTime>
  <Words>160</Words>
  <Application>Microsoft Office PowerPoint</Application>
  <PresentationFormat>ワイド画面</PresentationFormat>
  <Paragraphs>39</Paragraphs>
  <Slides>12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メイリオ</vt:lpstr>
      <vt:lpstr>Arial</vt:lpstr>
      <vt:lpstr>Trebuchet MS</vt:lpstr>
      <vt:lpstr>Wingdings 3</vt:lpstr>
      <vt:lpstr>ファセット</vt:lpstr>
      <vt:lpstr>居室情報を教えてくれるTwitterのbot</vt:lpstr>
      <vt:lpstr>ラズベリーパイとは何ぞや？</vt:lpstr>
      <vt:lpstr>背景</vt:lpstr>
      <vt:lpstr>システム―Twitter</vt:lpstr>
      <vt:lpstr>システム―画像認識</vt:lpstr>
      <vt:lpstr>システム―画像認識</vt:lpstr>
      <vt:lpstr>システム―画像認識　</vt:lpstr>
      <vt:lpstr>実演</vt:lpstr>
      <vt:lpstr>実演</vt:lpstr>
      <vt:lpstr>実演</vt:lpstr>
      <vt:lpstr>実演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居室の情報を教えてくれるbot(仮)</dc:title>
  <dc:creator>Daichi Ito</dc:creator>
  <cp:lastModifiedBy>Daichi Ito</cp:lastModifiedBy>
  <cp:revision>42</cp:revision>
  <dcterms:created xsi:type="dcterms:W3CDTF">2017-05-30T05:02:19Z</dcterms:created>
  <dcterms:modified xsi:type="dcterms:W3CDTF">2017-06-09T05:53:39Z</dcterms:modified>
</cp:coreProperties>
</file>